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58AF1C-03D7-4B15-CB9A-C2F4E5BCC583}" v="32" dt="2021-05-10T08:47:05.003"/>
    <p1510:client id="{290539E6-CF3A-47C1-B705-DC4C5C798E4C}" v="357" dt="2021-05-10T06:05:25.207"/>
    <p1510:client id="{2C9D8333-60E7-EE07-2249-D27FF5F15573}" v="4" dt="2021-05-10T07:24:52.526"/>
    <p1510:client id="{7212C8A2-5F15-4D07-B9E8-4CBEC651FA14}" v="38" dt="2021-05-10T07:23:50.933"/>
    <p1510:client id="{8872C69F-600A-2000-E9BE-BC564E594FF9}" v="186" dt="2021-05-10T06:37:37.947"/>
    <p1510:client id="{B1CD3965-D7D0-DD3A-6081-7604088EAEFA}" v="114" dt="2021-05-10T08:16:42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09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0148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2220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8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23615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50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0130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2598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6354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064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4557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5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693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DF2DA8-8C81-4678-A167-B7A4FB51B13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r="3044" b="6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US">
                <a:cs typeface="Calibri Light"/>
              </a:rPr>
              <a:t>Individuals and Societies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Calibri"/>
              </a:rPr>
              <a:t>Year 10-End of Year Assessment</a:t>
            </a:r>
          </a:p>
          <a:p>
            <a:r>
              <a:rPr lang="en-US" b="1" dirty="0"/>
              <a:t>June 2021</a:t>
            </a: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3876-5F52-4B77-848E-DECF502B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Year 10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B9387-716F-4B64-A339-7000490E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408" y="1825625"/>
            <a:ext cx="11335108" cy="419042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Assessment platform: Assess prep version 5 or later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>
                <a:ea typeface="+mn-lt"/>
                <a:cs typeface="+mn-lt"/>
              </a:rPr>
              <a:t>Equipment required: Laptop, Internet connection, wired headphones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 dirty="0"/>
              <a:t>Units being assessed: Unit 1, Unit 2, Unit 3, Unit 4, Unit 5, and Unit 6. 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/>
              <a:t>Criteria being assessed: Criterion A, Criterion B, Criterion C and Criterion D.</a:t>
            </a:r>
          </a:p>
        </p:txBody>
      </p:sp>
    </p:spTree>
    <p:extLst>
      <p:ext uri="{BB962C8B-B14F-4D97-AF65-F5344CB8AC3E}">
        <p14:creationId xmlns:p14="http://schemas.microsoft.com/office/powerpoint/2010/main" val="377922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3876-5F52-4B77-848E-DECF502B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Year 10 Geography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B9387-716F-4B64-A339-7000490E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8166" cy="38597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Assessment platform: Assess prep version 5 or later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>
                <a:ea typeface="+mn-lt"/>
                <a:cs typeface="+mn-lt"/>
              </a:rPr>
              <a:t>Equipment required: Laptop, Internet connection, wired headphones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 dirty="0"/>
              <a:t>Units being assessed: </a:t>
            </a:r>
            <a:r>
              <a:rPr lang="en-US" dirty="0">
                <a:ea typeface="+mn-lt"/>
                <a:cs typeface="+mn-lt"/>
              </a:rPr>
              <a:t>•</a:t>
            </a:r>
            <a:r>
              <a:rPr lang="en-US" b="1" dirty="0">
                <a:ea typeface="+mn-lt"/>
                <a:cs typeface="+mn-lt"/>
              </a:rPr>
              <a:t>Population </a:t>
            </a:r>
            <a:r>
              <a:rPr lang="en-US" dirty="0">
                <a:ea typeface="+mn-lt"/>
                <a:cs typeface="+mn-lt"/>
              </a:rPr>
              <a:t>( Textbook L2), </a:t>
            </a:r>
            <a:r>
              <a:rPr lang="en-US" b="1" dirty="0">
                <a:ea typeface="+mn-lt"/>
                <a:cs typeface="+mn-lt"/>
              </a:rPr>
              <a:t>Settlements</a:t>
            </a:r>
            <a:r>
              <a:rPr lang="en-US" dirty="0">
                <a:ea typeface="+mn-lt"/>
                <a:cs typeface="+mn-lt"/>
              </a:rPr>
              <a:t> (Textbook L3, </a:t>
            </a:r>
            <a:r>
              <a:rPr lang="en-US" b="1" dirty="0">
                <a:ea typeface="+mn-lt"/>
                <a:cs typeface="+mn-lt"/>
              </a:rPr>
              <a:t>Rivers and Coasts </a:t>
            </a:r>
            <a:r>
              <a:rPr lang="en-US" dirty="0">
                <a:ea typeface="+mn-lt"/>
                <a:cs typeface="+mn-lt"/>
              </a:rPr>
              <a:t>(Textbook L4), </a:t>
            </a:r>
            <a:r>
              <a:rPr lang="en-US" b="1" dirty="0">
                <a:ea typeface="+mn-lt"/>
                <a:cs typeface="+mn-lt"/>
              </a:rPr>
              <a:t>Economic Development</a:t>
            </a:r>
            <a:r>
              <a:rPr lang="en-US" dirty="0">
                <a:ea typeface="+mn-lt"/>
                <a:cs typeface="+mn-lt"/>
              </a:rPr>
              <a:t> (Textbook L5)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/>
              <a:t>Criteria being assessed: A, B, C and D</a:t>
            </a:r>
          </a:p>
        </p:txBody>
      </p:sp>
    </p:spTree>
    <p:extLst>
      <p:ext uri="{BB962C8B-B14F-4D97-AF65-F5344CB8AC3E}">
        <p14:creationId xmlns:p14="http://schemas.microsoft.com/office/powerpoint/2010/main" val="884848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3876-5F52-4B77-848E-DECF502B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Year 10 UAESS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B9387-716F-4B64-A339-7000490E9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16883" cy="385974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Assessment platform:  </a:t>
            </a:r>
            <a:r>
              <a:rPr lang="en-US" dirty="0" err="1"/>
              <a:t>Assessprep</a:t>
            </a:r>
            <a:r>
              <a:rPr lang="en-US" dirty="0"/>
              <a:t> Version 5 or later</a:t>
            </a:r>
          </a:p>
          <a:p>
            <a:endParaRPr lang="en-US"/>
          </a:p>
          <a:p>
            <a:r>
              <a:rPr lang="en-US" dirty="0"/>
              <a:t>Equipment required: Laptop, Internet connection, wired headphones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/>
              <a:t>Units being assessed</a:t>
            </a:r>
          </a:p>
          <a:p>
            <a:pPr marL="0" indent="0">
              <a:buNone/>
            </a:pPr>
            <a:endParaRPr lang="en-US"/>
          </a:p>
          <a:p>
            <a:r>
              <a:rPr lang="en-US" dirty="0"/>
              <a:t>Criteria being assessed: A, B, C and D</a:t>
            </a:r>
          </a:p>
        </p:txBody>
      </p:sp>
    </p:spTree>
    <p:extLst>
      <p:ext uri="{BB962C8B-B14F-4D97-AF65-F5344CB8AC3E}">
        <p14:creationId xmlns:p14="http://schemas.microsoft.com/office/powerpoint/2010/main" val="1204756662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 Them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ShapesVTI</vt:lpstr>
      <vt:lpstr>Individuals and Societies</vt:lpstr>
      <vt:lpstr>Year 10 History</vt:lpstr>
      <vt:lpstr>Year 10 Geography</vt:lpstr>
      <vt:lpstr>Year 10 UAESS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16</cp:revision>
  <dcterms:created xsi:type="dcterms:W3CDTF">2021-05-10T06:01:05Z</dcterms:created>
  <dcterms:modified xsi:type="dcterms:W3CDTF">2021-05-17T03:12:10Z</dcterms:modified>
</cp:coreProperties>
</file>